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3" r:id="rId8"/>
    <p:sldId id="298" r:id="rId9"/>
    <p:sldId id="262" r:id="rId10"/>
    <p:sldId id="334" r:id="rId11"/>
    <p:sldId id="335" r:id="rId12"/>
    <p:sldId id="336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304" dt="2023-09-28T16:34:22.57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delSld modSld">
      <pc:chgData name="Luiz Antonio Theodoro de Souza" userId="c027ec25-cf19-452b-af8f-de7ad3327a49" providerId="ADAL" clId="{05564FD5-2C13-49FD-AC4B-8338B2171FF5}" dt="2023-09-30T01:17:25.081" v="4364" actId="20577"/>
      <pc:docMkLst>
        <pc:docMk/>
      </pc:docMkLst>
      <pc:sldChg chg="del">
        <pc:chgData name="Luiz Antonio Theodoro de Souza" userId="c027ec25-cf19-452b-af8f-de7ad3327a49" providerId="ADAL" clId="{05564FD5-2C13-49FD-AC4B-8338B2171FF5}" dt="2023-09-28T16:32:50.030" v="1672" actId="2696"/>
        <pc:sldMkLst>
          <pc:docMk/>
          <pc:sldMk cId="3288665831" sldId="263"/>
        </pc:sldMkLst>
      </pc:sldChg>
      <pc:sldChg chg="addSp modSp mod">
        <pc:chgData name="Luiz Antonio Theodoro de Souza" userId="c027ec25-cf19-452b-af8f-de7ad3327a49" providerId="ADAL" clId="{05564FD5-2C13-49FD-AC4B-8338B2171FF5}" dt="2023-09-28T16:34:22.573" v="1712" actId="20577"/>
        <pc:sldMkLst>
          <pc:docMk/>
          <pc:sldMk cId="2987552906" sldId="264"/>
        </pc:sldMkLst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3" creationId="{B939F74B-1AC3-2972-58A7-8DAA1725BBB8}"/>
          </ac:spMkLst>
        </pc:spChg>
        <pc:spChg chg="mod">
          <ac:chgData name="Luiz Antonio Theodoro de Souza" userId="c027ec25-cf19-452b-af8f-de7ad3327a49" providerId="ADAL" clId="{05564FD5-2C13-49FD-AC4B-8338B2171FF5}" dt="2023-09-28T16:33:54.460" v="1676" actId="20577"/>
          <ac:spMkLst>
            <pc:docMk/>
            <pc:sldMk cId="2987552906" sldId="264"/>
            <ac:spMk id="5" creationId="{1B07C49E-AFFC-EC46-8930-E4D428F5F943}"/>
          </ac:spMkLst>
        </pc:spChg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6" creationId="{E99780CC-C82E-B9C0-84CB-E4CE83451899}"/>
          </ac:spMkLst>
        </pc:spChg>
        <pc:grpChg chg="add mod">
          <ac:chgData name="Luiz Antonio Theodoro de Souza" userId="c027ec25-cf19-452b-af8f-de7ad3327a49" providerId="ADAL" clId="{05564FD5-2C13-49FD-AC4B-8338B2171FF5}" dt="2023-09-28T16:27:39.388" v="1562"/>
          <ac:grpSpMkLst>
            <pc:docMk/>
            <pc:sldMk cId="2987552906" sldId="264"/>
            <ac:grpSpMk id="2" creationId="{59298C17-902D-A992-1A6B-F49123768083}"/>
          </ac:grpSpMkLst>
        </pc:grpChg>
        <pc:graphicFrameChg chg="add mod">
          <ac:chgData name="Luiz Antonio Theodoro de Souza" userId="c027ec25-cf19-452b-af8f-de7ad3327a49" providerId="ADAL" clId="{05564FD5-2C13-49FD-AC4B-8338B2171FF5}" dt="2023-09-28T16:34:22.573" v="1712" actId="20577"/>
          <ac:graphicFrameMkLst>
            <pc:docMk/>
            <pc:sldMk cId="2987552906" sldId="264"/>
            <ac:graphicFrameMk id="7" creationId="{73A2305B-8517-002F-CFF7-11FB08AF903D}"/>
          </ac:graphicFrameMkLst>
        </pc:graphicFrameChg>
      </pc:sldChg>
      <pc:sldChg chg="modSp mod">
        <pc:chgData name="Luiz Antonio Theodoro de Souza" userId="c027ec25-cf19-452b-af8f-de7ad3327a49" providerId="ADAL" clId="{05564FD5-2C13-49FD-AC4B-8338B2171FF5}" dt="2023-09-29T01:30:24.456" v="2000" actId="5793"/>
        <pc:sldMkLst>
          <pc:docMk/>
          <pc:sldMk cId="1578726356" sldId="265"/>
        </pc:sldMkLst>
        <pc:spChg chg="mod">
          <ac:chgData name="Luiz Antonio Theodoro de Souza" userId="c027ec25-cf19-452b-af8f-de7ad3327a49" providerId="ADAL" clId="{05564FD5-2C13-49FD-AC4B-8338B2171FF5}" dt="2023-09-29T01:30:24.456" v="2000" actId="5793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02:37:13.532" v="2949" actId="1035"/>
        <pc:sldMkLst>
          <pc:docMk/>
          <pc:sldMk cId="779971636" sldId="266"/>
        </pc:sldMkLst>
        <pc:spChg chg="mod">
          <ac:chgData name="Luiz Antonio Theodoro de Souza" userId="c027ec25-cf19-452b-af8f-de7ad3327a49" providerId="ADAL" clId="{05564FD5-2C13-49FD-AC4B-8338B2171FF5}" dt="2023-09-29T02:37:13.532" v="2949" actId="1035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18:15:00.055" v="3131"/>
        <pc:sldMkLst>
          <pc:docMk/>
          <pc:sldMk cId="148114319" sldId="276"/>
        </pc:sldMkLst>
        <pc:spChg chg="mod">
          <ac:chgData name="Luiz Antonio Theodoro de Souza" userId="c027ec25-cf19-452b-af8f-de7ad3327a49" providerId="ADAL" clId="{05564FD5-2C13-49FD-AC4B-8338B2171FF5}" dt="2023-09-29T18:15:00.055" v="3131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30T01:17:25.081" v="4364" actId="20577"/>
        <pc:sldMkLst>
          <pc:docMk/>
          <pc:sldMk cId="1813711241" sldId="293"/>
        </pc:sldMkLst>
        <pc:spChg chg="mod">
          <ac:chgData name="Luiz Antonio Theodoro de Souza" userId="c027ec25-cf19-452b-af8f-de7ad3327a49" providerId="ADAL" clId="{05564FD5-2C13-49FD-AC4B-8338B2171FF5}" dt="2023-09-30T01:17:25.081" v="4364" actId="20577"/>
          <ac:spMkLst>
            <pc:docMk/>
            <pc:sldMk cId="1813711241" sldId="293"/>
            <ac:spMk id="5" creationId="{1B07C49E-AFFC-EC46-8930-E4D428F5F943}"/>
          </ac:spMkLst>
        </pc:spChg>
      </pc:sldChg>
      <pc:sldChg chg="addSp delSp modSp del mod modShow">
        <pc:chgData name="Luiz Antonio Theodoro de Souza" userId="c027ec25-cf19-452b-af8f-de7ad3327a49" providerId="ADAL" clId="{05564FD5-2C13-49FD-AC4B-8338B2171FF5}" dt="2023-09-28T16:32:58.178" v="1673" actId="2696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del mod modShow">
        <pc:chgData name="Luiz Antonio Theodoro de Souza" userId="c027ec25-cf19-452b-af8f-de7ad3327a49" providerId="ADAL" clId="{05564FD5-2C13-49FD-AC4B-8338B2171FF5}" dt="2023-09-28T16:33:07.789" v="1674" actId="2696"/>
        <pc:sldMkLst>
          <pc:docMk/>
          <pc:sldMk cId="1385553969" sldId="302"/>
        </pc:sldMkLst>
      </pc:sldChg>
      <pc:sldChg chg="modSp mod">
        <pc:chgData name="Luiz Antonio Theodoro de Souza" userId="c027ec25-cf19-452b-af8f-de7ad3327a49" providerId="ADAL" clId="{05564FD5-2C13-49FD-AC4B-8338B2171FF5}" dt="2023-09-30T01:04:56.645" v="3603" actId="27636"/>
        <pc:sldMkLst>
          <pc:docMk/>
          <pc:sldMk cId="334532777" sldId="303"/>
        </pc:sldMkLst>
        <pc:spChg chg="mod">
          <ac:chgData name="Luiz Antonio Theodoro de Souza" userId="c027ec25-cf19-452b-af8f-de7ad3327a49" providerId="ADAL" clId="{05564FD5-2C13-49FD-AC4B-8338B2171FF5}" dt="2023-09-30T01:04:56.645" v="3603" actId="27636"/>
          <ac:spMkLst>
            <pc:docMk/>
            <pc:sldMk cId="334532777" sldId="303"/>
            <ac:spMk id="5" creationId="{1B07C49E-AFFC-EC46-8930-E4D428F5F943}"/>
          </ac:spMkLst>
        </pc:spChg>
      </pc:sldChg>
      <pc:sldChg chg="addSp modSp mod">
        <pc:chgData name="Luiz Antonio Theodoro de Souza" userId="c027ec25-cf19-452b-af8f-de7ad3327a49" providerId="ADAL" clId="{05564FD5-2C13-49FD-AC4B-8338B2171FF5}" dt="2023-09-29T23:45:37.317" v="3583" actId="1076"/>
        <pc:sldMkLst>
          <pc:docMk/>
          <pc:sldMk cId="700132931" sldId="322"/>
        </pc:sldMkLst>
        <pc:picChg chg="add mod">
          <ac:chgData name="Luiz Antonio Theodoro de Souza" userId="c027ec25-cf19-452b-af8f-de7ad3327a49" providerId="ADAL" clId="{05564FD5-2C13-49FD-AC4B-8338B2171FF5}" dt="2023-09-29T23:45:37.317" v="3583" actId="1076"/>
          <ac:picMkLst>
            <pc:docMk/>
            <pc:sldMk cId="700132931" sldId="322"/>
            <ac:picMk id="4" creationId="{550146B6-2221-BF33-B840-C4FAF563CA92}"/>
          </ac:picMkLst>
        </pc:picChg>
      </pc:sldChg>
      <pc:sldChg chg="addSp mod">
        <pc:chgData name="Luiz Antonio Theodoro de Souza" userId="c027ec25-cf19-452b-af8f-de7ad3327a49" providerId="ADAL" clId="{05564FD5-2C13-49FD-AC4B-8338B2171FF5}" dt="2023-09-29T23:46:31.685" v="3584" actId="22"/>
        <pc:sldMkLst>
          <pc:docMk/>
          <pc:sldMk cId="1866160706" sldId="323"/>
        </pc:sldMkLst>
        <pc:picChg chg="add">
          <ac:chgData name="Luiz Antonio Theodoro de Souza" userId="c027ec25-cf19-452b-af8f-de7ad3327a49" providerId="ADAL" clId="{05564FD5-2C13-49FD-AC4B-8338B2171FF5}" dt="2023-09-29T23:46:31.685" v="3584" actId="22"/>
          <ac:picMkLst>
            <pc:docMk/>
            <pc:sldMk cId="1866160706" sldId="323"/>
            <ac:picMk id="4" creationId="{3A822111-1490-3D48-8C7E-B1DBEB488199}"/>
          </ac:picMkLst>
        </pc:picChg>
      </pc:sldChg>
      <pc:sldChg chg="addSp delSp modSp mod">
        <pc:chgData name="Luiz Antonio Theodoro de Souza" userId="c027ec25-cf19-452b-af8f-de7ad3327a49" providerId="ADAL" clId="{05564FD5-2C13-49FD-AC4B-8338B2171FF5}" dt="2023-09-29T23:58:53" v="3599" actId="1076"/>
        <pc:sldMkLst>
          <pc:docMk/>
          <pc:sldMk cId="252359608" sldId="324"/>
        </pc:sldMkLst>
        <pc:picChg chg="add del mod">
          <ac:chgData name="Luiz Antonio Theodoro de Souza" userId="c027ec25-cf19-452b-af8f-de7ad3327a49" providerId="ADAL" clId="{05564FD5-2C13-49FD-AC4B-8338B2171FF5}" dt="2023-09-29T23:49:41.491" v="3589" actId="478"/>
          <ac:picMkLst>
            <pc:docMk/>
            <pc:sldMk cId="252359608" sldId="324"/>
            <ac:picMk id="4" creationId="{5F77087A-D394-AE29-C42F-ACC8733AC439}"/>
          </ac:picMkLst>
        </pc:picChg>
        <pc:picChg chg="add del mod">
          <ac:chgData name="Luiz Antonio Theodoro de Souza" userId="c027ec25-cf19-452b-af8f-de7ad3327a49" providerId="ADAL" clId="{05564FD5-2C13-49FD-AC4B-8338B2171FF5}" dt="2023-09-29T23:55:40.057" v="3593" actId="478"/>
          <ac:picMkLst>
            <pc:docMk/>
            <pc:sldMk cId="252359608" sldId="324"/>
            <ac:picMk id="7" creationId="{60E51368-46A4-890E-A378-FE7A2243278F}"/>
          </ac:picMkLst>
        </pc:picChg>
        <pc:picChg chg="add del mod">
          <ac:chgData name="Luiz Antonio Theodoro de Souza" userId="c027ec25-cf19-452b-af8f-de7ad3327a49" providerId="ADAL" clId="{05564FD5-2C13-49FD-AC4B-8338B2171FF5}" dt="2023-09-29T23:55:40.788" v="3594" actId="478"/>
          <ac:picMkLst>
            <pc:docMk/>
            <pc:sldMk cId="252359608" sldId="324"/>
            <ac:picMk id="9" creationId="{EE825C38-6A96-53FC-0397-EA2A1D7B8CEA}"/>
          </ac:picMkLst>
        </pc:picChg>
        <pc:picChg chg="add mod">
          <ac:chgData name="Luiz Antonio Theodoro de Souza" userId="c027ec25-cf19-452b-af8f-de7ad3327a49" providerId="ADAL" clId="{05564FD5-2C13-49FD-AC4B-8338B2171FF5}" dt="2023-09-29T23:58:49.209" v="3598" actId="1076"/>
          <ac:picMkLst>
            <pc:docMk/>
            <pc:sldMk cId="252359608" sldId="324"/>
            <ac:picMk id="11" creationId="{AF9090AD-ABE1-7769-8B66-A6ABC9F932F1}"/>
          </ac:picMkLst>
        </pc:picChg>
        <pc:picChg chg="add mod">
          <ac:chgData name="Luiz Antonio Theodoro de Souza" userId="c027ec25-cf19-452b-af8f-de7ad3327a49" providerId="ADAL" clId="{05564FD5-2C13-49FD-AC4B-8338B2171FF5}" dt="2023-09-29T23:58:53" v="3599" actId="1076"/>
          <ac:picMkLst>
            <pc:docMk/>
            <pc:sldMk cId="252359608" sldId="324"/>
            <ac:picMk id="14" creationId="{EEC39A11-2997-6556-9F32-180171595244}"/>
          </ac:picMkLst>
        </pc:picChg>
      </pc:sldChg>
      <pc:sldChg chg="modSp mod">
        <pc:chgData name="Luiz Antonio Theodoro de Souza" userId="c027ec25-cf19-452b-af8f-de7ad3327a49" providerId="ADAL" clId="{05564FD5-2C13-49FD-AC4B-8338B2171FF5}" dt="2023-09-28T16:22:08.252" v="1285" actId="20577"/>
        <pc:sldMkLst>
          <pc:docMk/>
          <pc:sldMk cId="1277611629" sldId="327"/>
        </pc:sldMkLst>
        <pc:spChg chg="mod">
          <ac:chgData name="Luiz Antonio Theodoro de Souza" userId="c027ec25-cf19-452b-af8f-de7ad3327a49" providerId="ADAL" clId="{05564FD5-2C13-49FD-AC4B-8338B2171FF5}" dt="2023-09-28T16:22:08.252" v="1285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del">
        <pc:chgData name="Luiz Antonio Theodoro de Souza" userId="c027ec25-cf19-452b-af8f-de7ad3327a49" providerId="ADAL" clId="{05564FD5-2C13-49FD-AC4B-8338B2171FF5}" dt="2023-09-29T02:38:59.406" v="2950" actId="2696"/>
        <pc:sldMkLst>
          <pc:docMk/>
          <pc:sldMk cId="2560061391" sldId="332"/>
        </pc:sldMkLst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  <pc:sldChg chg="new del">
        <pc:chgData name="Luiz Antonio Theodoro de Souza" userId="c027ec25-cf19-452b-af8f-de7ad3327a49" providerId="ADAL" clId="{05564FD5-2C13-49FD-AC4B-8338B2171FF5}" dt="2023-09-29T01:28:54.141" v="1922" actId="680"/>
        <pc:sldMkLst>
          <pc:docMk/>
          <pc:sldMk cId="3432249792" sldId="33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 dirty="0"/>
            <a:t>Explore data attributes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 dirty="0"/>
            <a:t>Determine the training labels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Explore data attributes</a:t>
          </a:r>
          <a:endParaRPr lang="pt-BR" sz="31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Determine the training labels</a:t>
          </a:r>
          <a:endParaRPr lang="pt-BR" sz="31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luiztheodoro/AppliedDataScience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Luiz Antônio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9319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 data to review attributes;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different cases (08) where the booster did not land successfully to another outcome with only 02 labels (0 = not success and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labs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jupyter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spacex</a:t>
            </a:r>
            <a:r>
              <a:rPr lang="pt-BR" sz="1600" dirty="0">
                <a:hlinkClick r:id="rId3"/>
              </a:rPr>
              <a:t>-Data </a:t>
            </a:r>
            <a:r>
              <a:rPr lang="pt-BR" sz="1600" dirty="0" err="1">
                <a:hlinkClick r:id="rId3"/>
              </a:rPr>
              <a:t>wrangling.ipynb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3A2305B-8517-002F-CFF7-11FB08AF90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536875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18749"/>
            <a:ext cx="9745589" cy="44937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how the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(indicating the continuous launch attempts) and Payload would affect the launch outcome;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Launch Site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Site;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Payload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Launch Success and Year: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jupyter-labs-eda-dataviz.ipynb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at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main</a:t>
            </a:r>
            <a:r>
              <a:rPr lang="pt-BR" sz="1200" dirty="0">
                <a:hlinkClick r:id="rId3"/>
              </a:rPr>
              <a:t> · </a:t>
            </a:r>
            <a:r>
              <a:rPr lang="pt-BR" sz="1200" dirty="0" err="1">
                <a:hlinkClick r:id="rId3"/>
              </a:rPr>
              <a:t>luiztheodoro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 (github.com)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Some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when the first successful landing outcome in ground pad was achieved;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of names of the booster versions which carried the maximum payload mass;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of the count of landing outcomes between the date 2010 and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jupyter-labs-eda-sql-coursera_sqllite.ipynb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markers, circles and lines in a folium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circles and markers to mark all launch sites on a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to mark the success/failed launches for each site on the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and lines to calculate the distances between a launch site to its proximities;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lab_jupyter_launch_site_location.ipynb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pie chart: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see which one has largest success count and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 specific site and check its detailed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dropdown list to select between each launch site or all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scatter plot: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find if payload is correlated to mission outcome.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range slider to select different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>
                <a:hlinkClick r:id="rId3"/>
              </a:rPr>
              <a:t>AppliedDataScienceCapstone/spacex_dash_app.py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Import a (90x18)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landing information.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(X), including new dummies variables.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 data (X)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StandardScaler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data in train and test sets.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evaluate best parameters to fit the methods: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Choose method performs best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GitHub: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0146B6-2221-BF33-B840-C4FAF563C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612" y="4973081"/>
            <a:ext cx="6496384" cy="26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822111-1490-3D48-8C7E-B1DBEB488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757" y="1923972"/>
            <a:ext cx="6534486" cy="30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F9090AD-ABE1-7769-8B66-A6ABC9F93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14" y="392687"/>
            <a:ext cx="12084671" cy="278779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EC39A11-2997-6556-9F32-1801715952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14" y="3485996"/>
            <a:ext cx="12097372" cy="271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617</TotalTime>
  <Words>1826</Words>
  <Application>Microsoft Office PowerPoint</Application>
  <PresentationFormat>Widescreen</PresentationFormat>
  <Paragraphs>275</Paragraphs>
  <Slides>47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2023-09-30T01:17:33Z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